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E838E-83F0-476C-9BE5-E1D6776D1F7B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8D68F-F238-4FCE-9E8C-8681266B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D68F-F238-4FCE-9E8C-8681266B4B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5D5ED5-4356-442C-816F-4E0A98E66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429F99-F573-45B2-87F9-3D79F0465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B38089-861F-40AC-B141-9490F998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599-6839-4789-8AC1-21B466BCDA7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B1D91A-46FB-45E5-B358-775C032A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BA55B3-9CF1-4266-AD71-DD83ECB2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F3E4-8309-4A00-9BA9-FBB8E48E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4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E365D-5851-4FE5-B2BF-2971B05C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D08819-405F-4D51-8CEC-F45D96116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501E91-A75D-49FF-90FF-6EFECE4F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599-6839-4789-8AC1-21B466BCDA7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9DE4BC-DFF7-4CC2-8382-24BBAAAC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6324F8-13C4-4127-B61C-1A0FAAB9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F3E4-8309-4A00-9BA9-FBB8E48E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8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F79248-0738-4655-8C99-E57A1603A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37B51A-D770-4B91-9474-F2A705CED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D341EF-01DA-4ABD-9CF2-634197B7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599-6839-4789-8AC1-21B466BCDA7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30CF21-1443-4650-AF4D-41E8BFFE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211A8-700E-4AC0-89A6-6B8645CE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F3E4-8309-4A00-9BA9-FBB8E48E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2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D8FDA-82C3-4DAB-86E3-F49B05CD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DD0CB7-ED11-409B-902A-A4BAC8693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E22E78-DBD6-44B0-8C0D-3EDB19971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599-6839-4789-8AC1-21B466BCDA7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B5FA6A-E81D-433F-B18F-5D52E875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99CDA5-26FF-4B2E-B8A0-F609C845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F3E4-8309-4A00-9BA9-FBB8E48E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8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FE70F0-5D9F-4713-A84E-9764FC26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EDFDA0-D6C8-49F9-A62A-E7F7953E4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349C24-E31A-4439-9162-F5D377A3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599-6839-4789-8AC1-21B466BCDA7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858F67-2486-49E8-B262-FDB1F6FF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E94622-0E05-4426-83B8-94843270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F3E4-8309-4A00-9BA9-FBB8E48E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0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F47628-F137-404B-9926-C7C18A89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4E07F5-1810-4432-BB82-3C0DB4004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31A77F-AA55-4370-A9CC-B5354286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876681-A1A3-4FB8-B791-7734770F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599-6839-4789-8AC1-21B466BCDA7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215A4-DA75-4D31-9838-21B77295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524474-4A3C-4E5D-AB84-2DC30333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F3E4-8309-4A00-9BA9-FBB8E48E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DC6D78-E5A4-4B76-AD1B-06646BE2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86AD87-A905-485E-8CC1-D251F0C83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89D1B0-6A2B-4C39-AE9B-D99E5310F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D1B3A1-2CD1-4876-ACAF-9E34E48E1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1D788A-67A9-4B8F-A333-DC74FBE3F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E2E5E7B-2B5F-433F-9BAF-78F1814B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599-6839-4789-8AC1-21B466BCDA7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9DEB82-F05C-4226-A72C-2785CED1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B31A69-AA46-47BE-AA90-7894DDDA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F3E4-8309-4A00-9BA9-FBB8E48E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1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FEDD2E-86F8-4E54-80E0-27750EF0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4764D5B-B2E5-4CE2-8CBE-000ABEA3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599-6839-4789-8AC1-21B466BCDA7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B7FFE9-9091-4D31-B910-8F12225A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296911-427E-4A62-8F77-91C0A079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F3E4-8309-4A00-9BA9-FBB8E48E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282FDB-AE2A-4CF2-A682-8A9C2186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599-6839-4789-8AC1-21B466BCDA7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266E26-8D5D-4D3B-A58B-3F03704A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1F96F9-8F92-464E-A0EF-9AB66458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F3E4-8309-4A00-9BA9-FBB8E48E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D551F-70B1-41EF-AC44-139D6223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E2C4DC-23D4-4329-B64E-6724E295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4FC28F-DCBF-4ABF-AF8B-8637CE5DB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58B8B7-65EB-4CDF-B31F-769DE1CF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599-6839-4789-8AC1-21B466BCDA7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73A8E0-340C-45AA-A447-C79018B0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E4A55A-34A2-4A6A-BE8E-C5EA7ABA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F3E4-8309-4A00-9BA9-FBB8E48E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2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C270D5-F9EA-48D1-BDDF-112F51C1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498A0A-6524-467F-8766-B9EEE0528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834844-DAA8-4B56-AD4A-57A56680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66F6DB-EF6C-44B1-8756-EFEA357BF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9599-6839-4789-8AC1-21B466BCDA7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2AEF13-E79A-4163-A769-ACC3DA99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35ACD7-0578-4527-BFDB-456CDA1C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F3E4-8309-4A00-9BA9-FBB8E48E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219EB8-FF6D-4251-84E9-54C17E4F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D2422A-79D3-4AC5-AA5B-393CFA32E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26A3C4-56DD-4A0E-B44D-FCD3E8040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9599-6839-4789-8AC1-21B466BCDA7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F716CF-2CCA-41C0-B746-C3706C95B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9444BA-9F78-4381-9EE2-BFD4B1744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FF3E4-8309-4A00-9BA9-FBB8E48E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12" Type="http://schemas.openxmlformats.org/officeDocument/2006/relationships/hyperlink" Target="https://arxiv.org/abs/2003.051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enyangyao.com/" TargetMode="External"/><Relationship Id="rId11" Type="http://schemas.openxmlformats.org/officeDocument/2006/relationships/hyperlink" Target="https://arxiv.org/abs/1809.00523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13B487E9-5A75-4F74-82D8-E78EB2E27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637" y="3140480"/>
            <a:ext cx="2345502" cy="2345502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88477F70-1CE6-48CF-B30B-A687E8A35E3E}"/>
              </a:ext>
            </a:extLst>
          </p:cNvPr>
          <p:cNvSpPr/>
          <p:nvPr/>
        </p:nvSpPr>
        <p:spPr>
          <a:xfrm>
            <a:off x="0" y="0"/>
            <a:ext cx="12192000" cy="43101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C199B2E-BEED-4C31-8C87-66811994E8F0}"/>
              </a:ext>
            </a:extLst>
          </p:cNvPr>
          <p:cNvGrpSpPr/>
          <p:nvPr/>
        </p:nvGrpSpPr>
        <p:grpSpPr>
          <a:xfrm>
            <a:off x="628538" y="823009"/>
            <a:ext cx="2555897" cy="3225262"/>
            <a:chOff x="228879" y="1242497"/>
            <a:chExt cx="2647486" cy="334602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6D4B9F1-30D8-479B-A8E2-BC0FE94C5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879" y="2831085"/>
              <a:ext cx="2627063" cy="1757439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7E7C06E-516C-41DB-BA50-914A93A63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590" y="1242497"/>
              <a:ext cx="2617775" cy="1757439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D035F520-A3DA-436B-A57A-1AB5EBC62765}"/>
              </a:ext>
            </a:extLst>
          </p:cNvPr>
          <p:cNvSpPr txBox="1"/>
          <p:nvPr/>
        </p:nvSpPr>
        <p:spPr>
          <a:xfrm>
            <a:off x="1670327" y="-73353"/>
            <a:ext cx="949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Empirical Model of Galaxy Star Formation in Dark Matter Halos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30B6D9-E4BA-41F1-B692-FDAFC591F5B4}"/>
              </a:ext>
            </a:extLst>
          </p:cNvPr>
          <p:cNvSpPr txBox="1"/>
          <p:nvPr/>
        </p:nvSpPr>
        <p:spPr>
          <a:xfrm>
            <a:off x="9455349" y="5905207"/>
            <a:ext cx="268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Email: yangyaochen.astro@foxmail.com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https://www.chenyangyao.com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826640B-54F8-44C7-BD08-7B79ECF84BD6}"/>
              </a:ext>
            </a:extLst>
          </p:cNvPr>
          <p:cNvSpPr/>
          <p:nvPr/>
        </p:nvSpPr>
        <p:spPr>
          <a:xfrm>
            <a:off x="5444790" y="369720"/>
            <a:ext cx="1544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Yangyao</a:t>
            </a:r>
            <a:r>
              <a:rPr lang="en-US" dirty="0"/>
              <a:t> Chen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752627-90E1-46EE-9956-A0C6B4A70B96}"/>
              </a:ext>
            </a:extLst>
          </p:cNvPr>
          <p:cNvSpPr txBox="1"/>
          <p:nvPr/>
        </p:nvSpPr>
        <p:spPr>
          <a:xfrm>
            <a:off x="3512178" y="5619875"/>
            <a:ext cx="56863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Other interests: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Parallel computation (algorithms, data/instruction/thread/proc-level 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Modern statistical learning (Bayesian nets, Deep NNs, ...)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EB74FD3-A0BF-4E5C-95E9-801D7849D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176" y="4450067"/>
            <a:ext cx="2390285" cy="24077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9D86314-2324-4CC2-93B8-F998A5EF35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913" y="1083587"/>
            <a:ext cx="4886684" cy="1734957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F2F39143-992C-4A44-BAFC-D457A12163B0}"/>
              </a:ext>
            </a:extLst>
          </p:cNvPr>
          <p:cNvGrpSpPr/>
          <p:nvPr/>
        </p:nvGrpSpPr>
        <p:grpSpPr>
          <a:xfrm>
            <a:off x="7498987" y="3388739"/>
            <a:ext cx="1901925" cy="2014823"/>
            <a:chOff x="7137647" y="3202733"/>
            <a:chExt cx="1901925" cy="201482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1E8AE64-40E2-4EE9-8AB2-9A1E3AD36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242" y="3202733"/>
              <a:ext cx="1784330" cy="17843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9F2E959-FF09-4FE9-BD30-2A4CCC22CBAC}"/>
                    </a:ext>
                  </a:extLst>
                </p:cNvPr>
                <p:cNvSpPr txBox="1"/>
                <p:nvPr/>
              </p:nvSpPr>
              <p:spPr>
                <a:xfrm>
                  <a:off x="7137647" y="4967872"/>
                  <a:ext cx="858440" cy="2496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1" i="0" smtClean="0"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10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1000" b="1" i="0" smtClean="0">
                            <a:latin typeface="Cambria Math" panose="02040503050406030204" pitchFamily="18" charset="0"/>
                          </a:rPr>
                          <m:t>𝐌𝐩𝐜</m:t>
                        </m:r>
                      </m:oMath>
                    </m:oMathPara>
                  </a14:m>
                  <a:endParaRPr lang="en-US" sz="1000" b="1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39F2E959-FF09-4FE9-BD30-2A4CCC22C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647" y="4967872"/>
                  <a:ext cx="858440" cy="24968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DE92004-2113-467F-91D2-DCF5C0934328}"/>
              </a:ext>
            </a:extLst>
          </p:cNvPr>
          <p:cNvSpPr txBox="1"/>
          <p:nvPr/>
        </p:nvSpPr>
        <p:spPr>
          <a:xfrm>
            <a:off x="2771603" y="11495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AC8115F-C57A-40AE-84D8-19284062CDD2}"/>
              </a:ext>
            </a:extLst>
          </p:cNvPr>
          <p:cNvSpPr txBox="1"/>
          <p:nvPr/>
        </p:nvSpPr>
        <p:spPr>
          <a:xfrm>
            <a:off x="2578969" y="44740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1010487-BEF0-4998-A911-88703548C13B}"/>
              </a:ext>
            </a:extLst>
          </p:cNvPr>
          <p:cNvSpPr txBox="1"/>
          <p:nvPr/>
        </p:nvSpPr>
        <p:spPr>
          <a:xfrm>
            <a:off x="11608263" y="115883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2582378-0E9E-4421-836F-3B47366E3AC6}"/>
              </a:ext>
            </a:extLst>
          </p:cNvPr>
          <p:cNvSpPr txBox="1"/>
          <p:nvPr/>
        </p:nvSpPr>
        <p:spPr>
          <a:xfrm>
            <a:off x="11311387" y="333301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7D32831-24DD-474A-B608-5155759E46B2}"/>
              </a:ext>
            </a:extLst>
          </p:cNvPr>
          <p:cNvSpPr txBox="1"/>
          <p:nvPr/>
        </p:nvSpPr>
        <p:spPr>
          <a:xfrm>
            <a:off x="9370069" y="6286995"/>
            <a:ext cx="29370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 </a:t>
            </a:r>
            <a:r>
              <a:rPr lang="en-US" altLang="zh-CN" sz="1100" dirty="0"/>
              <a:t>- </a:t>
            </a:r>
            <a:r>
              <a:rPr lang="en-US" sz="1100" dirty="0"/>
              <a:t>Chen+ 2019 (arXiv:</a:t>
            </a:r>
            <a:r>
              <a:rPr lang="en-US" sz="1100" dirty="0">
                <a:solidFill>
                  <a:schemeClr val="accent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1809.00523</a:t>
            </a:r>
            <a:r>
              <a:rPr lang="en-US" sz="1100" dirty="0"/>
              <a:t>)</a:t>
            </a:r>
          </a:p>
          <a:p>
            <a:r>
              <a:rPr lang="en-US" sz="1100" dirty="0"/>
              <a:t>B, C </a:t>
            </a:r>
            <a:r>
              <a:rPr lang="en-US" altLang="zh-CN" sz="1100" dirty="0"/>
              <a:t>- TNG &amp; EAGLE hydro simulation</a:t>
            </a:r>
            <a:endParaRPr lang="en-US" sz="1100" dirty="0"/>
          </a:p>
          <a:p>
            <a:r>
              <a:rPr lang="en-US" sz="1100" dirty="0"/>
              <a:t>D, E - Chen+ 2020 (arXiv:</a:t>
            </a:r>
            <a:r>
              <a:rPr lang="en-US" sz="1100" dirty="0">
                <a:solidFill>
                  <a:schemeClr val="accent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2003.05137</a:t>
            </a:r>
            <a:r>
              <a:rPr lang="en-US" sz="1100" dirty="0"/>
              <a:t>) </a:t>
            </a:r>
            <a:r>
              <a:rPr lang="en-US" altLang="zh-CN" sz="1100" dirty="0"/>
              <a:t>&amp;</a:t>
            </a:r>
            <a:r>
              <a:rPr lang="en-US" sz="1100" dirty="0"/>
              <a:t> in-prep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C48F0E9-DA13-4E03-B63C-904AA2ED4E3D}"/>
              </a:ext>
            </a:extLst>
          </p:cNvPr>
          <p:cNvSpPr txBox="1"/>
          <p:nvPr/>
        </p:nvSpPr>
        <p:spPr>
          <a:xfrm>
            <a:off x="528345" y="472528"/>
            <a:ext cx="26833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Galaxy spatial distribution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74BB60B-E25C-432F-9FB4-DC9CB02C2108}"/>
              </a:ext>
            </a:extLst>
          </p:cNvPr>
          <p:cNvSpPr txBox="1"/>
          <p:nvPr/>
        </p:nvSpPr>
        <p:spPr>
          <a:xfrm>
            <a:off x="414861" y="4080735"/>
            <a:ext cx="29832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Galaxy stellar mass, colors, ...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67BCE01-4650-4B02-8C01-6A053E77D646}"/>
              </a:ext>
            </a:extLst>
          </p:cNvPr>
          <p:cNvGrpSpPr/>
          <p:nvPr/>
        </p:nvGrpSpPr>
        <p:grpSpPr>
          <a:xfrm>
            <a:off x="3683677" y="1498359"/>
            <a:ext cx="2732629" cy="3862371"/>
            <a:chOff x="3716609" y="975959"/>
            <a:chExt cx="2732629" cy="38623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544D0AB-E488-43FF-8463-A942074AD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16609" y="980980"/>
              <a:ext cx="2732629" cy="3857350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E8FE02A-9192-4AB2-BB29-38B44DE0A230}"/>
                </a:ext>
              </a:extLst>
            </p:cNvPr>
            <p:cNvSpPr txBox="1"/>
            <p:nvPr/>
          </p:nvSpPr>
          <p:spPr>
            <a:xfrm>
              <a:off x="6096000" y="975959"/>
              <a:ext cx="308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45C76B47-5661-4B91-A556-C0C644529F7B}"/>
              </a:ext>
            </a:extLst>
          </p:cNvPr>
          <p:cNvSpPr txBox="1"/>
          <p:nvPr/>
        </p:nvSpPr>
        <p:spPr>
          <a:xfrm>
            <a:off x="4392447" y="1092496"/>
            <a:ext cx="18127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Assembly history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EF7F873-0759-430E-B331-77C33EC71DED}"/>
              </a:ext>
            </a:extLst>
          </p:cNvPr>
          <p:cNvSpPr txBox="1"/>
          <p:nvPr/>
        </p:nvSpPr>
        <p:spPr>
          <a:xfrm>
            <a:off x="7755248" y="677755"/>
            <a:ext cx="36243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Galaxy evolution on the cosmic web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D75E98E-FE83-48EA-B947-A0FFD8B81C25}"/>
              </a:ext>
            </a:extLst>
          </p:cNvPr>
          <p:cNvSpPr txBox="1"/>
          <p:nvPr/>
        </p:nvSpPr>
        <p:spPr>
          <a:xfrm>
            <a:off x="8156371" y="2955814"/>
            <a:ext cx="30211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Formation of massive clusters</a:t>
            </a:r>
          </a:p>
        </p:txBody>
      </p:sp>
    </p:spTree>
    <p:extLst>
      <p:ext uri="{BB962C8B-B14F-4D97-AF65-F5344CB8AC3E}">
        <p14:creationId xmlns:p14="http://schemas.microsoft.com/office/powerpoint/2010/main" val="249595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119</Words>
  <Application>Microsoft Office PowerPoint</Application>
  <PresentationFormat>宽屏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等线 Light</vt:lpstr>
      <vt:lpstr>Arial</vt:lpstr>
      <vt:lpstr>Calibri</vt:lpstr>
      <vt:lpstr>Calibri Light</vt:lpstr>
      <vt:lpstr>Cambria Math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洋遥</dc:creator>
  <cp:lastModifiedBy>陈 洋遥</cp:lastModifiedBy>
  <cp:revision>13</cp:revision>
  <dcterms:created xsi:type="dcterms:W3CDTF">2020-08-25T16:08:49Z</dcterms:created>
  <dcterms:modified xsi:type="dcterms:W3CDTF">2020-08-25T18:33:29Z</dcterms:modified>
</cp:coreProperties>
</file>